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Platypi Medium" panose="020B0604020202020204" charset="0"/>
      <p:regular r:id="rId15"/>
    </p:embeddedFont>
    <p:embeddedFont>
      <p:font typeface="Source Serif 4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8D9961-7AA9-4A55-8F37-8C9697A08C5D}" v="17" dt="2025-12-17T02:07:26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295" y="6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48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we are Team 8, and this is our project </a:t>
            </a:r>
            <a:r>
              <a:rPr lang="en-US" i="1" dirty="0" err="1"/>
              <a:t>LastChance</a:t>
            </a:r>
            <a:r>
              <a:rPr lang="en-US" i="1" dirty="0"/>
              <a:t> Air</a:t>
            </a:r>
            <a:r>
              <a:rPr lang="en-US" dirty="0"/>
              <a:t>.</a:t>
            </a:r>
          </a:p>
          <a:p>
            <a:r>
              <a:rPr lang="en-US" dirty="0"/>
              <a:t>It’s a smart last-minute flight deals platform designed to help travelers find affordable flights quickly.</a:t>
            </a:r>
          </a:p>
          <a:p>
            <a:r>
              <a:rPr lang="en-US" dirty="0"/>
              <a:t>Our project is inspired by systems like Expedia and Skyscanner, but focused specifically on urgent, last-minute travel.</a:t>
            </a:r>
          </a:p>
          <a:p>
            <a:r>
              <a:rPr lang="en-US" dirty="0"/>
              <a:t>Today we’ll walk through the problem, our solution, system design, implementation, and finally a live demo.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live demo, we’ll walk through a real use-case:</a:t>
            </a:r>
            <a:br>
              <a:rPr lang="en-US" dirty="0"/>
            </a:br>
            <a:r>
              <a:rPr lang="en-US" dirty="0"/>
              <a:t>search → deals → select → confirm booking.</a:t>
            </a:r>
          </a:p>
          <a:p>
            <a:r>
              <a:rPr lang="en-US" dirty="0"/>
              <a:t>Our system responds quickly, with search times under </a:t>
            </a:r>
            <a:r>
              <a:rPr lang="en-US" b="1" dirty="0"/>
              <a:t>500ms</a:t>
            </a:r>
            <a:r>
              <a:rPr lang="en-US" dirty="0"/>
              <a:t>.</a:t>
            </a:r>
          </a:p>
          <a:p>
            <a:r>
              <a:rPr lang="en-US" dirty="0"/>
              <a:t>The UI loads in under </a:t>
            </a:r>
            <a:r>
              <a:rPr lang="en-US" b="1" dirty="0"/>
              <a:t>2 seconds</a:t>
            </a:r>
            <a:r>
              <a:rPr lang="en-US" dirty="0"/>
              <a:t>, even with dynamic pricing applied.</a:t>
            </a:r>
          </a:p>
          <a:p>
            <a:r>
              <a:rPr lang="en-US" dirty="0"/>
              <a:t>We simulate realistic pricing—like a $250 ticket discounted to $175.</a:t>
            </a:r>
          </a:p>
          <a:p>
            <a:r>
              <a:rPr lang="en-US" dirty="0"/>
              <a:t>Overall, the system demonstrates a complete end-to-end workflow.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“To wrap up, we were able to build a fully working last-minute flight booking system with dynamic pricing, a clean UI, and a stable backend.</a:t>
            </a:r>
            <a:br>
              <a:rPr lang="en-US" dirty="0"/>
            </a:br>
            <a:r>
              <a:rPr lang="en-US" dirty="0"/>
              <a:t>We also deployed the entire application so it can be tested live.</a:t>
            </a:r>
          </a:p>
          <a:p>
            <a:r>
              <a:rPr lang="en-US" dirty="0"/>
              <a:t>Looking ahead, there are many opportunities to expand the system.</a:t>
            </a:r>
            <a:br>
              <a:rPr lang="en-US" dirty="0"/>
            </a:br>
            <a:r>
              <a:rPr lang="en-US" dirty="0"/>
              <a:t>The biggest improvement would be integrating real airline APIs to bring live data instead of simulated flights.</a:t>
            </a:r>
            <a:br>
              <a:rPr lang="en-US" dirty="0"/>
            </a:br>
            <a:r>
              <a:rPr lang="en-US" dirty="0"/>
              <a:t>We also plan to add user accounts with saved searches, a payment gateway, and automatic e-tickets.</a:t>
            </a:r>
            <a:br>
              <a:rPr lang="en-US" dirty="0"/>
            </a:br>
            <a:r>
              <a:rPr lang="en-US" dirty="0"/>
              <a:t>In the future, AI could be used to predict pricing trends, and push notifications could alert users when new deals appear.</a:t>
            </a:r>
            <a:br>
              <a:rPr lang="en-US" dirty="0"/>
            </a:br>
            <a:r>
              <a:rPr lang="en-US" dirty="0"/>
              <a:t>Overall, the project gave us a strong foundation and plenty of ideas for future enhancements.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Airlines lose significant revenue because flights still depart with empty seats — about </a:t>
            </a:r>
            <a:r>
              <a:rPr lang="en-US" b="1" dirty="0"/>
              <a:t>15–20%</a:t>
            </a:r>
            <a:r>
              <a:rPr lang="en-US" dirty="0"/>
              <a:t>.</a:t>
            </a:r>
          </a:p>
          <a:p>
            <a:r>
              <a:rPr lang="en-US" dirty="0"/>
              <a:t>At the same time, customers struggle to find affordable last-minute flights.</a:t>
            </a:r>
          </a:p>
          <a:p>
            <a:r>
              <a:rPr lang="en-US" dirty="0"/>
              <a:t>Existing travel sites are designed for all types of travel, not specifically for urgent bookings.</a:t>
            </a:r>
          </a:p>
          <a:p>
            <a:r>
              <a:rPr lang="en-US" dirty="0"/>
              <a:t>So our goal is to bridge this gap by providing a simple, fast, and deal-focused platform.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LastChance</a:t>
            </a:r>
            <a:r>
              <a:rPr lang="en-US" dirty="0"/>
              <a:t> Air simulates a real flight booking workflow.</a:t>
            </a:r>
          </a:p>
          <a:p>
            <a:r>
              <a:rPr lang="en-US" dirty="0"/>
              <a:t>We focus on flights departing within </a:t>
            </a:r>
            <a:r>
              <a:rPr lang="en-US" b="1" dirty="0"/>
              <a:t>3–7 days</a:t>
            </a:r>
            <a:r>
              <a:rPr lang="en-US" dirty="0"/>
              <a:t>, where discounts matter most.</a:t>
            </a:r>
          </a:p>
          <a:p>
            <a:r>
              <a:rPr lang="en-US" dirty="0"/>
              <a:t>The flow is simple: the user searches → backend processes → pricing engine applies discounts → results are displayed.</a:t>
            </a:r>
          </a:p>
          <a:p>
            <a:r>
              <a:rPr lang="en-US" dirty="0"/>
              <a:t>Our main focus is to make this process quick, lightweight, and easy for users in a hurry.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implemented a complete flight-search system with dynamic discounts.</a:t>
            </a:r>
          </a:p>
          <a:p>
            <a:r>
              <a:rPr lang="en-US" dirty="0"/>
              <a:t>Deals are highlighted automatically based on availability and time-to-departure.</a:t>
            </a:r>
          </a:p>
          <a:p>
            <a:r>
              <a:rPr lang="en-US" dirty="0"/>
              <a:t>The interface is fully responsive and mobile-friendly.</a:t>
            </a:r>
          </a:p>
          <a:p>
            <a:r>
              <a:rPr lang="en-US" dirty="0"/>
              <a:t>Users can also simulate bookings to see seat availability and confirmation.</a:t>
            </a:r>
          </a:p>
          <a:p>
            <a:r>
              <a:rPr lang="en-US" dirty="0"/>
              <a:t>Overall, the platform is optimized for speed and fast decision-making.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system uses a clean full-stack architecture.</a:t>
            </a:r>
            <a:br>
              <a:rPr lang="en-US" dirty="0"/>
            </a:br>
            <a:r>
              <a:rPr lang="en-US" dirty="0"/>
              <a:t>On the frontend, we use React with </a:t>
            </a:r>
            <a:r>
              <a:rPr lang="en-US" dirty="0" err="1"/>
              <a:t>TailwindCSS</a:t>
            </a:r>
            <a:r>
              <a:rPr lang="en-US" dirty="0"/>
              <a:t> to give users a fast, responsive, interface.</a:t>
            </a:r>
          </a:p>
          <a:p>
            <a:r>
              <a:rPr lang="en-US" dirty="0"/>
              <a:t>The backend is built with Node.js and Express, which handles all the main logics like search, booking, authentication, and discount calculations.</a:t>
            </a:r>
            <a:br>
              <a:rPr lang="en-US" dirty="0"/>
            </a:br>
            <a:r>
              <a:rPr lang="en-US" dirty="0"/>
              <a:t>All our data, including users, flights, seats, and bookings, is stored in a lightweight SQLite database that keeps everything simple and efficient.</a:t>
            </a:r>
          </a:p>
          <a:p>
            <a:r>
              <a:rPr lang="en-US" dirty="0"/>
              <a:t>We also have a dynamic pricing engine that adjusts discounts in real time based on seat availability and how close the flight is to departure.</a:t>
            </a:r>
          </a:p>
          <a:p>
            <a:r>
              <a:rPr lang="en-US" dirty="0"/>
              <a:t>Finally, the frontend is deployed on Netlify and the backend runs on a cloud service (render), which makes the system easy to access and test from anywhere.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kept the frontend modular so it’s easy to update and maintain.”</a:t>
            </a:r>
          </a:p>
          <a:p>
            <a:r>
              <a:rPr lang="en-US" dirty="0"/>
              <a:t>“The UI connects to the backend through API requests for flights and pricing.”</a:t>
            </a:r>
          </a:p>
          <a:p>
            <a:r>
              <a:rPr lang="en-US" dirty="0"/>
              <a:t>“We added quick sorting and filtering to help users identify the best deals.”</a:t>
            </a:r>
          </a:p>
          <a:p>
            <a:r>
              <a:rPr lang="en-US" dirty="0"/>
              <a:t>“The design works smoothly on both mobile and desktop screens.”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backend flow.</a:t>
            </a:r>
            <a:br>
              <a:rPr lang="en-US" dirty="0"/>
            </a:br>
            <a:r>
              <a:rPr lang="en-US" dirty="0"/>
              <a:t>A search request first hits the Search API, which finds matching flights.</a:t>
            </a:r>
            <a:br>
              <a:rPr lang="en-US" dirty="0"/>
            </a:br>
            <a:r>
              <a:rPr lang="en-US" dirty="0"/>
              <a:t>Then it goes into the Pricing Engine, where we apply discount logic.</a:t>
            </a:r>
            <a:br>
              <a:rPr lang="en-US" dirty="0"/>
            </a:br>
            <a:r>
              <a:rPr lang="en-US" dirty="0"/>
              <a:t>Finally, the backend sends the processed results back to the frontend as a JSON response.</a:t>
            </a:r>
            <a:br>
              <a:rPr lang="en-US" dirty="0"/>
            </a:br>
            <a:r>
              <a:rPr lang="en-US" dirty="0"/>
              <a:t>So the sequence is: </a:t>
            </a:r>
            <a:r>
              <a:rPr lang="en-US" b="1" dirty="0"/>
              <a:t>Search → Pricing → Response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main UI screens that users interact with.</a:t>
            </a:r>
          </a:p>
          <a:p>
            <a:r>
              <a:rPr lang="en-US" dirty="0"/>
              <a:t>The homepage leads to search → results → booking.</a:t>
            </a:r>
          </a:p>
          <a:p>
            <a:r>
              <a:rPr lang="en-US" dirty="0"/>
              <a:t>We designed each page to be simple and intuitive.</a:t>
            </a:r>
          </a:p>
          <a:p>
            <a:r>
              <a:rPr lang="en-US" dirty="0"/>
              <a:t>The layout works smoothly on both mobile and desktop devices.</a:t>
            </a:r>
          </a:p>
          <a:p>
            <a:r>
              <a:rPr lang="en-US" dirty="0"/>
              <a:t>These screens help users complete their journey quickly.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database is built around five main entities: Users, Flights, Seats, Bookings, and Discount Rules.</a:t>
            </a:r>
            <a:br>
              <a:rPr lang="en-US" dirty="0"/>
            </a:br>
            <a:r>
              <a:rPr lang="en-US" dirty="0"/>
              <a:t>Users link to bookings, flights link to seats, and discount rules help apply dynamic pricing.</a:t>
            </a:r>
            <a:br>
              <a:rPr lang="en-US" dirty="0"/>
            </a:br>
            <a:r>
              <a:rPr lang="en-US" dirty="0"/>
              <a:t>These relationships keep data consistent and allow the system to track availability, pricing, and user activity smoothly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593" y="558760"/>
            <a:ext cx="8044815" cy="2943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0"/>
              </a:lnSpc>
              <a:buNone/>
            </a:pPr>
            <a:r>
              <a:rPr lang="en-US" sz="92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LastChance Air</a:t>
            </a:r>
            <a:endParaRPr lang="en-US" sz="9250" dirty="0"/>
          </a:p>
        </p:txBody>
      </p:sp>
      <p:sp>
        <p:nvSpPr>
          <p:cNvPr id="4" name="Text 1"/>
          <p:cNvSpPr/>
          <p:nvPr/>
        </p:nvSpPr>
        <p:spPr>
          <a:xfrm>
            <a:off x="549593" y="3738205"/>
            <a:ext cx="804481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Smart Last-Minute Flight Deals Platform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49593" y="4165997"/>
            <a:ext cx="8044815" cy="75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Discover the LastChance Air platform, a full-stack web application designed to revolutionise last-minute flight bookings. Inspired by industry leaders like Expedia and Skyscanner, this platform focuses on securing discounted seats for domestic U.S. flights when airlines need to fill them quickly.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49593" y="5096232"/>
            <a:ext cx="804481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Team Members: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49593" y="5524024"/>
            <a:ext cx="804481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Vijay Krishna Ramraj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49593" y="5830133"/>
            <a:ext cx="804481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Lokesh Dhamodharan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49593" y="6136243"/>
            <a:ext cx="804481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Kalyan Uppalapattti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49593" y="6564035"/>
            <a:ext cx="804481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Team: Team 8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49593" y="6991826"/>
            <a:ext cx="804481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December 16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49593" y="7419618"/>
            <a:ext cx="8044815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Website: lastchanceair.netlify.app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919" y="570905"/>
            <a:ext cx="5190053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Demo &amp; Results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2919" y="130254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Live Demo: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12919" y="1938338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Search for a flight → View discounted deals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12919" y="2343150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Select one → Booking confirmation UI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12919" y="2747963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Smooth load times and clean visual layout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12919" y="3391495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Results: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212919" y="4027289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Fully functional search &amp; deal engine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12919" y="4432102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Realistic pricing simulation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12919" y="4836914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Demonstrates complete full-stack workflow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12919" y="5241727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Users can explore urgent travel options within seconds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12919" y="5885259"/>
            <a:ext cx="2741295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Performance Metrics: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212919" y="6521053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Average Search Response Time: &lt; 500ms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212919" y="6925866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Page Load Time: &lt; 2 seconds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12919" y="7330678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Sample Pricing: Base $250 → Discounted $175 (30% off)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767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 &amp; Future Enhancements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3073" y="2077522"/>
            <a:ext cx="3622715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Achievements: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73073" y="2822853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Built a complete last-minute flight finder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3073" y="3253502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Implemented dynamic pricing logic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3073" y="3684151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Clean UI + reliable backend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3073" y="4114800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Deployed full web system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3073" y="4799409"/>
            <a:ext cx="6157555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Enhancements (Top Priorities):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773073" y="5544741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Real airline API integration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73073" y="5975390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User accounts &amp; saved searches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73073" y="6406039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Payment gateway &amp; e-tickets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3073" y="6836688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AI-based price prediction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3073" y="7267337"/>
            <a:ext cx="75978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Push notifications for deals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3943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992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Airlines lose revenue due to unsold seats close to departure.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46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Statistic: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15–20% of domestic flights depart with empty seats.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768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Travelers struggle to find affordable last-minute flights.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190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Existing platforms (Expedia, Skyscanner) are optimized for all travel types, not urgent trips.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7612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Need for a simple, fast, deal-focused platform.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72034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Goal: Bridge the gap between airline seat loss and traveler needs.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184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169" y="2720578"/>
            <a:ext cx="4237077" cy="529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Overview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93169" y="3504367"/>
            <a:ext cx="13444061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LastChance Air is a flight-booking simulation that identifies near-term flight availabilities (3–7 days) and applies dynamic discounting logic to offer last-minute deals.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93169" y="3965972"/>
            <a:ext cx="13444061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Here's a simple flow of how LastChance Air processes a user request: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69" y="4427577"/>
            <a:ext cx="4481274" cy="6778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2595" y="5274826"/>
            <a:ext cx="2118479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62595" y="5641181"/>
            <a:ext cx="414242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Initiates a flight search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444" y="4427577"/>
            <a:ext cx="4481393" cy="6778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43870" y="5274826"/>
            <a:ext cx="2118479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Search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5243870" y="5641181"/>
            <a:ext cx="414254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Submits search criteria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5837" y="4427577"/>
            <a:ext cx="4481393" cy="6778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25263" y="5274826"/>
            <a:ext cx="2118479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Backend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9725263" y="5641181"/>
            <a:ext cx="414254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Processes the request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169" y="6027539"/>
            <a:ext cx="4481274" cy="67782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62595" y="6874788"/>
            <a:ext cx="2118479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Pricing Engine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62595" y="7241143"/>
            <a:ext cx="414242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Applies dynamic discounts</a:t>
            </a:r>
            <a:endParaRPr lang="en-US" sz="10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4444" y="6027539"/>
            <a:ext cx="4481393" cy="67782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243870" y="6874788"/>
            <a:ext cx="2118479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Results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5243870" y="7241143"/>
            <a:ext cx="414254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Displays last-minute deals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3163253"/>
            <a:ext cx="5185648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Features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924" y="4122420"/>
            <a:ext cx="518517" cy="5185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3640" y="424553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Flight Search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03640" y="4694039"/>
            <a:ext cx="568190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By city, date, airline, and departure window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4740" y="4122420"/>
            <a:ext cx="518517" cy="5185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22456" y="424553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Dynamic Discounts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222456" y="4694039"/>
            <a:ext cx="568202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Based on time-to-departure + seat availability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924" y="5440680"/>
            <a:ext cx="518517" cy="5185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3640" y="556379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Deal Highlighting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503640" y="6012299"/>
            <a:ext cx="568190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Shows lowest last-minute prices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44740" y="5440680"/>
            <a:ext cx="518517" cy="5185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22456" y="556379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Responsive UI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8222456" y="6012299"/>
            <a:ext cx="568202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Mobile-friendly interface</a:t>
            </a:r>
            <a:endParaRPr lang="en-US" sz="16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924" y="6758940"/>
            <a:ext cx="518517" cy="51851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503640" y="688205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Booking Simulation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1503640" y="7330559"/>
            <a:ext cx="568190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Select flight, seat availability, confirmation</a:t>
            </a:r>
            <a:endParaRPr lang="en-US" sz="16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44740" y="6758940"/>
            <a:ext cx="518517" cy="518517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8222456" y="6882051"/>
            <a:ext cx="2668191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Fast, Lightweight UX</a:t>
            </a:r>
            <a:endParaRPr lang="en-US" sz="2000" dirty="0"/>
          </a:p>
        </p:txBody>
      </p:sp>
      <p:sp>
        <p:nvSpPr>
          <p:cNvPr id="21" name="Text 12"/>
          <p:cNvSpPr/>
          <p:nvPr/>
        </p:nvSpPr>
        <p:spPr>
          <a:xfrm>
            <a:off x="8222456" y="7330559"/>
            <a:ext cx="568202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Optimized for speed and efficiency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7412" y="592931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Slide 5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609862" y="1016079"/>
            <a:ext cx="5410676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Architecture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754737" y="2228969"/>
            <a:ext cx="313384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Architecture Notes: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4737" y="2781538"/>
            <a:ext cx="697980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Frontend: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React-based user interface for seamless interaction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4737" y="3201829"/>
            <a:ext cx="697980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Backend: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Node.js/Express API endpoints for robust server logic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4737" y="3622119"/>
            <a:ext cx="697980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Database: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SQLite for efficient data storage and retrieval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4737" y="4042410"/>
            <a:ext cx="697980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Dynamic Pricing: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Real-time discount calculation engine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4737" y="4462701"/>
            <a:ext cx="6979801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Deployment: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Netlify &amp; Cloud hosting for scalable and reliable service</a:t>
            </a:r>
            <a:endParaRPr lang="en-US" sz="1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76" y="2255877"/>
            <a:ext cx="5615107" cy="54493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9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Slide 6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384935"/>
            <a:ext cx="71875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Frontend Implementation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4338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Built using modular reusable components.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8760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API calls for flight search and pricing.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3182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Sort &amp; filter logic for deals.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37604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Clean card-based UI for readability.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2026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Responsive design ensures smooth mobile + desktop experience.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46448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UI Library: Tailwind CSS for styling and responsive design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347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Screens: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60424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Search Page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4846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Deal Results Page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9268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Booking Confirmation Page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989" y="531852"/>
            <a:ext cx="2417921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Slide 7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76989" y="911304"/>
            <a:ext cx="5988368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Backend Implementation</a:t>
            </a:r>
            <a:endParaRPr lang="en-US" sz="3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26" y="1805940"/>
            <a:ext cx="11924348" cy="43166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28394" y="5068866"/>
            <a:ext cx="2987149" cy="37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Response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228394" y="3767797"/>
            <a:ext cx="2987149" cy="37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Pricing Engine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228394" y="2453452"/>
            <a:ext cx="2987149" cy="37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Search API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76989" y="6412706"/>
            <a:ext cx="2417921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API Endpoints: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76989" y="7005042"/>
            <a:ext cx="132764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/searchFlights – Fetch flights by date, location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6989" y="7382232"/>
            <a:ext cx="132764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/discounts – Apply discount logic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76989" y="7759422"/>
            <a:ext cx="132764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/book – Simulate booking process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5984"/>
            <a:ext cx="6226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 Interface Screens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83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user interface screens demonstrating the complete booking flow from search to seat selection.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36444"/>
            <a:ext cx="2411968" cy="14906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71059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Homepage &amp; My Bookings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936444"/>
            <a:ext cx="2411968" cy="1490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71059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Flight Search &amp; Results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936444"/>
            <a:ext cx="2411968" cy="14906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677995" y="571059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Seat Selection &amp; Passenger Details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3527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Slide 8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55333" y="1017032"/>
            <a:ext cx="5395793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 Design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755333" y="2230993"/>
            <a:ext cx="3695105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Database Design Notes: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5333" y="2783919"/>
            <a:ext cx="697884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User: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Stores user account information and authentication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5333" y="3204686"/>
            <a:ext cx="697884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Flight: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Contains flight details, pricing, and availability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5333" y="3625453"/>
            <a:ext cx="697884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Seat: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Manages seat inventory and booking status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5333" y="4046220"/>
            <a:ext cx="697884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Booking: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Records user bookings with timestamps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5333" y="4466987"/>
            <a:ext cx="697884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DiscountRule: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Defines discount conditions and values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5333" y="4887754"/>
            <a:ext cx="6978848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Relationships:</a:t>
            </a: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Shows how entities connect, ensuring data integrity across the system.</a:t>
            </a:r>
            <a:endParaRPr lang="en-US" sz="16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295" y="2258020"/>
            <a:ext cx="5614273" cy="54429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1496</Words>
  <Application>Microsoft Office PowerPoint</Application>
  <PresentationFormat>Custom</PresentationFormat>
  <Paragraphs>165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Source Serif 4</vt:lpstr>
      <vt:lpstr>Platypi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Vijay Krishna</dc:creator>
  <cp:lastModifiedBy>Vijay Krishna</cp:lastModifiedBy>
  <cp:revision>2</cp:revision>
  <dcterms:created xsi:type="dcterms:W3CDTF">2025-12-17T01:32:13Z</dcterms:created>
  <dcterms:modified xsi:type="dcterms:W3CDTF">2025-12-17T02:19:16Z</dcterms:modified>
</cp:coreProperties>
</file>